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7" r:id="rId4"/>
    <p:sldId id="260" r:id="rId5"/>
    <p:sldId id="261" r:id="rId6"/>
    <p:sldId id="263" r:id="rId7"/>
    <p:sldId id="264" r:id="rId8"/>
    <p:sldId id="259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B6240-4F18-4EF5-9FF0-9D185AE58D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F30374-DF8F-4FC0-A979-089E8F2BBF47}">
      <dgm:prSet/>
      <dgm:spPr/>
      <dgm:t>
        <a:bodyPr/>
        <a:lstStyle/>
        <a:p>
          <a:r>
            <a:rPr lang="en-US" dirty="0"/>
            <a:t>Evaluating your personal financial situation is easier than you think</a:t>
          </a:r>
        </a:p>
      </dgm:t>
    </dgm:pt>
    <dgm:pt modelId="{5774830C-3F8C-40F9-AAB2-C9BA55430774}" type="parTrans" cxnId="{C9BE9DFD-7005-486D-9418-1CDBA72C65C1}">
      <dgm:prSet/>
      <dgm:spPr/>
      <dgm:t>
        <a:bodyPr/>
        <a:lstStyle/>
        <a:p>
          <a:endParaRPr lang="en-US"/>
        </a:p>
      </dgm:t>
    </dgm:pt>
    <dgm:pt modelId="{98C3F478-1692-4071-9AE1-2BA9EDE4CE53}" type="sibTrans" cxnId="{C9BE9DFD-7005-486D-9418-1CDBA72C65C1}">
      <dgm:prSet/>
      <dgm:spPr/>
      <dgm:t>
        <a:bodyPr/>
        <a:lstStyle/>
        <a:p>
          <a:endParaRPr lang="en-US"/>
        </a:p>
      </dgm:t>
    </dgm:pt>
    <dgm:pt modelId="{4B1AF0BD-4019-420C-9459-2278C1E027F9}">
      <dgm:prSet/>
      <dgm:spPr/>
      <dgm:t>
        <a:bodyPr/>
        <a:lstStyle/>
        <a:p>
          <a:r>
            <a:rPr lang="en-US"/>
            <a:t>Helps you create a roadmap for your financial goals </a:t>
          </a:r>
        </a:p>
      </dgm:t>
    </dgm:pt>
    <dgm:pt modelId="{07410977-9EFF-4E2E-90DB-674234F7537B}" type="parTrans" cxnId="{2513A1C6-920F-4DED-9E06-D04F119D128F}">
      <dgm:prSet/>
      <dgm:spPr/>
      <dgm:t>
        <a:bodyPr/>
        <a:lstStyle/>
        <a:p>
          <a:endParaRPr lang="en-US"/>
        </a:p>
      </dgm:t>
    </dgm:pt>
    <dgm:pt modelId="{4FDC1B3D-F68F-4F42-AF0A-A41F648088F6}" type="sibTrans" cxnId="{2513A1C6-920F-4DED-9E06-D04F119D128F}">
      <dgm:prSet/>
      <dgm:spPr/>
      <dgm:t>
        <a:bodyPr/>
        <a:lstStyle/>
        <a:p>
          <a:endParaRPr lang="en-US"/>
        </a:p>
      </dgm:t>
    </dgm:pt>
    <dgm:pt modelId="{C044F95E-6FB1-4CD6-B636-1BC634933C9E}">
      <dgm:prSet/>
      <dgm:spPr/>
      <dgm:t>
        <a:bodyPr/>
        <a:lstStyle/>
        <a:p>
          <a:r>
            <a:rPr lang="en-US"/>
            <a:t>Allows you to budget smarter </a:t>
          </a:r>
        </a:p>
      </dgm:t>
    </dgm:pt>
    <dgm:pt modelId="{520393B9-A04E-4B5A-8871-47188C9257C0}" type="parTrans" cxnId="{27CA6774-D265-4C67-90BB-74591E24539F}">
      <dgm:prSet/>
      <dgm:spPr/>
      <dgm:t>
        <a:bodyPr/>
        <a:lstStyle/>
        <a:p>
          <a:endParaRPr lang="en-US"/>
        </a:p>
      </dgm:t>
    </dgm:pt>
    <dgm:pt modelId="{8BF20CEC-BCCA-4A42-BD24-DF5F405ECC0C}" type="sibTrans" cxnId="{27CA6774-D265-4C67-90BB-74591E24539F}">
      <dgm:prSet/>
      <dgm:spPr/>
      <dgm:t>
        <a:bodyPr/>
        <a:lstStyle/>
        <a:p>
          <a:endParaRPr lang="en-US"/>
        </a:p>
      </dgm:t>
    </dgm:pt>
    <dgm:pt modelId="{8180F839-F033-4DF4-999F-CBD71C2199BA}">
      <dgm:prSet/>
      <dgm:spPr/>
      <dgm:t>
        <a:bodyPr/>
        <a:lstStyle/>
        <a:p>
          <a:r>
            <a:rPr lang="en-US"/>
            <a:t>Allows you to manager risk better</a:t>
          </a:r>
        </a:p>
      </dgm:t>
    </dgm:pt>
    <dgm:pt modelId="{106F818F-CB2A-4C0D-8A47-EFD48CA4702D}" type="parTrans" cxnId="{DDD284C4-BA22-4C9A-AD3E-9DB56F2F8D50}">
      <dgm:prSet/>
      <dgm:spPr/>
      <dgm:t>
        <a:bodyPr/>
        <a:lstStyle/>
        <a:p>
          <a:endParaRPr lang="en-US"/>
        </a:p>
      </dgm:t>
    </dgm:pt>
    <dgm:pt modelId="{E9E11056-02B1-446E-8432-C39D1A9C4508}" type="sibTrans" cxnId="{DDD284C4-BA22-4C9A-AD3E-9DB56F2F8D50}">
      <dgm:prSet/>
      <dgm:spPr/>
      <dgm:t>
        <a:bodyPr/>
        <a:lstStyle/>
        <a:p>
          <a:endParaRPr lang="en-US"/>
        </a:p>
      </dgm:t>
    </dgm:pt>
    <dgm:pt modelId="{5F2D4443-1C66-4F7E-97C4-CD20FDE0A375}" type="pres">
      <dgm:prSet presAssocID="{A9DB6240-4F18-4EF5-9FF0-9D185AE58D53}" presName="root" presStyleCnt="0">
        <dgm:presLayoutVars>
          <dgm:dir/>
          <dgm:resizeHandles val="exact"/>
        </dgm:presLayoutVars>
      </dgm:prSet>
      <dgm:spPr/>
    </dgm:pt>
    <dgm:pt modelId="{DF5AA8C6-AE2A-486F-9289-80FE2B1D0AE2}" type="pres">
      <dgm:prSet presAssocID="{95F30374-DF8F-4FC0-A979-089E8F2BBF47}" presName="compNode" presStyleCnt="0"/>
      <dgm:spPr/>
    </dgm:pt>
    <dgm:pt modelId="{CDF51E87-A1C4-453B-897B-2AC3B118C0CF}" type="pres">
      <dgm:prSet presAssocID="{95F30374-DF8F-4FC0-A979-089E8F2BBF47}" presName="bgRect" presStyleLbl="bgShp" presStyleIdx="0" presStyleCnt="4"/>
      <dgm:spPr/>
    </dgm:pt>
    <dgm:pt modelId="{F4F9ADCD-EE75-4CEF-B1BA-EF8519DC133B}" type="pres">
      <dgm:prSet presAssocID="{95F30374-DF8F-4FC0-A979-089E8F2BBF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B670BFE-C7AA-4B0C-A33E-B6BD46D741F7}" type="pres">
      <dgm:prSet presAssocID="{95F30374-DF8F-4FC0-A979-089E8F2BBF47}" presName="spaceRect" presStyleCnt="0"/>
      <dgm:spPr/>
    </dgm:pt>
    <dgm:pt modelId="{C47F06B9-35B6-4007-9D06-BD558489DBBB}" type="pres">
      <dgm:prSet presAssocID="{95F30374-DF8F-4FC0-A979-089E8F2BBF47}" presName="parTx" presStyleLbl="revTx" presStyleIdx="0" presStyleCnt="4">
        <dgm:presLayoutVars>
          <dgm:chMax val="0"/>
          <dgm:chPref val="0"/>
        </dgm:presLayoutVars>
      </dgm:prSet>
      <dgm:spPr/>
    </dgm:pt>
    <dgm:pt modelId="{3E2470C3-F679-4A14-9310-C9ACCF818E9D}" type="pres">
      <dgm:prSet presAssocID="{98C3F478-1692-4071-9AE1-2BA9EDE4CE53}" presName="sibTrans" presStyleCnt="0"/>
      <dgm:spPr/>
    </dgm:pt>
    <dgm:pt modelId="{52E5D11D-719E-4126-BB5D-B63E6742702F}" type="pres">
      <dgm:prSet presAssocID="{4B1AF0BD-4019-420C-9459-2278C1E027F9}" presName="compNode" presStyleCnt="0"/>
      <dgm:spPr/>
    </dgm:pt>
    <dgm:pt modelId="{ABFBB3F2-7388-4E2D-9E82-BB205D92FB38}" type="pres">
      <dgm:prSet presAssocID="{4B1AF0BD-4019-420C-9459-2278C1E027F9}" presName="bgRect" presStyleLbl="bgShp" presStyleIdx="1" presStyleCnt="4"/>
      <dgm:spPr/>
    </dgm:pt>
    <dgm:pt modelId="{10050D40-50A4-436B-B898-FECF5E5E46CC}" type="pres">
      <dgm:prSet presAssocID="{4B1AF0BD-4019-420C-9459-2278C1E027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3622CB8-9A67-4A4C-8D99-F9B1515132D7}" type="pres">
      <dgm:prSet presAssocID="{4B1AF0BD-4019-420C-9459-2278C1E027F9}" presName="spaceRect" presStyleCnt="0"/>
      <dgm:spPr/>
    </dgm:pt>
    <dgm:pt modelId="{96295961-2BD6-41D2-AD53-DB73D0C384FA}" type="pres">
      <dgm:prSet presAssocID="{4B1AF0BD-4019-420C-9459-2278C1E027F9}" presName="parTx" presStyleLbl="revTx" presStyleIdx="1" presStyleCnt="4">
        <dgm:presLayoutVars>
          <dgm:chMax val="0"/>
          <dgm:chPref val="0"/>
        </dgm:presLayoutVars>
      </dgm:prSet>
      <dgm:spPr/>
    </dgm:pt>
    <dgm:pt modelId="{941A955F-786B-4894-957D-FFB4C1436DF6}" type="pres">
      <dgm:prSet presAssocID="{4FDC1B3D-F68F-4F42-AF0A-A41F648088F6}" presName="sibTrans" presStyleCnt="0"/>
      <dgm:spPr/>
    </dgm:pt>
    <dgm:pt modelId="{9F6684E8-B646-431D-8479-BF763FC88ABB}" type="pres">
      <dgm:prSet presAssocID="{C044F95E-6FB1-4CD6-B636-1BC634933C9E}" presName="compNode" presStyleCnt="0"/>
      <dgm:spPr/>
    </dgm:pt>
    <dgm:pt modelId="{77B6602C-E107-492A-BEDE-603FEEFE93D5}" type="pres">
      <dgm:prSet presAssocID="{C044F95E-6FB1-4CD6-B636-1BC634933C9E}" presName="bgRect" presStyleLbl="bgShp" presStyleIdx="2" presStyleCnt="4"/>
      <dgm:spPr/>
    </dgm:pt>
    <dgm:pt modelId="{399244AC-ADBD-4AFD-B4FC-DAF1F83CA776}" type="pres">
      <dgm:prSet presAssocID="{C044F95E-6FB1-4CD6-B636-1BC634933C9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33EA635-6D84-4CF9-971A-B1C16938C4FB}" type="pres">
      <dgm:prSet presAssocID="{C044F95E-6FB1-4CD6-B636-1BC634933C9E}" presName="spaceRect" presStyleCnt="0"/>
      <dgm:spPr/>
    </dgm:pt>
    <dgm:pt modelId="{6956C3ED-1248-46A4-82D8-126F1BC1A7D6}" type="pres">
      <dgm:prSet presAssocID="{C044F95E-6FB1-4CD6-B636-1BC634933C9E}" presName="parTx" presStyleLbl="revTx" presStyleIdx="2" presStyleCnt="4">
        <dgm:presLayoutVars>
          <dgm:chMax val="0"/>
          <dgm:chPref val="0"/>
        </dgm:presLayoutVars>
      </dgm:prSet>
      <dgm:spPr/>
    </dgm:pt>
    <dgm:pt modelId="{5C44905E-C5EF-4435-BAA7-194B18F50447}" type="pres">
      <dgm:prSet presAssocID="{8BF20CEC-BCCA-4A42-BD24-DF5F405ECC0C}" presName="sibTrans" presStyleCnt="0"/>
      <dgm:spPr/>
    </dgm:pt>
    <dgm:pt modelId="{C7D2E054-E415-4D8C-8C02-1C4D30A3DACA}" type="pres">
      <dgm:prSet presAssocID="{8180F839-F033-4DF4-999F-CBD71C2199BA}" presName="compNode" presStyleCnt="0"/>
      <dgm:spPr/>
    </dgm:pt>
    <dgm:pt modelId="{0944CD4B-1815-45BD-BD63-C2B671B9112C}" type="pres">
      <dgm:prSet presAssocID="{8180F839-F033-4DF4-999F-CBD71C2199BA}" presName="bgRect" presStyleLbl="bgShp" presStyleIdx="3" presStyleCnt="4"/>
      <dgm:spPr/>
    </dgm:pt>
    <dgm:pt modelId="{B5A9A5D8-2D76-43F0-9ACE-5A4C1B2E1B1C}" type="pres">
      <dgm:prSet presAssocID="{8180F839-F033-4DF4-999F-CBD71C2199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E092E34-0B49-4F00-A3D0-F66F73AA835A}" type="pres">
      <dgm:prSet presAssocID="{8180F839-F033-4DF4-999F-CBD71C2199BA}" presName="spaceRect" presStyleCnt="0"/>
      <dgm:spPr/>
    </dgm:pt>
    <dgm:pt modelId="{350B7999-9240-4C35-B934-9E063F54CE9C}" type="pres">
      <dgm:prSet presAssocID="{8180F839-F033-4DF4-999F-CBD71C2199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1B4C21-273A-458A-AAAA-315A9263BF61}" type="presOf" srcId="{A9DB6240-4F18-4EF5-9FF0-9D185AE58D53}" destId="{5F2D4443-1C66-4F7E-97C4-CD20FDE0A375}" srcOrd="0" destOrd="0" presId="urn:microsoft.com/office/officeart/2018/2/layout/IconVerticalSolidList"/>
    <dgm:cxn modelId="{0A0C9056-024C-443C-B15F-B287D2A3BD3E}" type="presOf" srcId="{8180F839-F033-4DF4-999F-CBD71C2199BA}" destId="{350B7999-9240-4C35-B934-9E063F54CE9C}" srcOrd="0" destOrd="0" presId="urn:microsoft.com/office/officeart/2018/2/layout/IconVerticalSolidList"/>
    <dgm:cxn modelId="{D3F9C35B-2710-4EE8-B852-6AFBEDC68B09}" type="presOf" srcId="{C044F95E-6FB1-4CD6-B636-1BC634933C9E}" destId="{6956C3ED-1248-46A4-82D8-126F1BC1A7D6}" srcOrd="0" destOrd="0" presId="urn:microsoft.com/office/officeart/2018/2/layout/IconVerticalSolidList"/>
    <dgm:cxn modelId="{7D62016D-4A65-4261-BCBD-9AF58ED2CC49}" type="presOf" srcId="{95F30374-DF8F-4FC0-A979-089E8F2BBF47}" destId="{C47F06B9-35B6-4007-9D06-BD558489DBBB}" srcOrd="0" destOrd="0" presId="urn:microsoft.com/office/officeart/2018/2/layout/IconVerticalSolidList"/>
    <dgm:cxn modelId="{27CA6774-D265-4C67-90BB-74591E24539F}" srcId="{A9DB6240-4F18-4EF5-9FF0-9D185AE58D53}" destId="{C044F95E-6FB1-4CD6-B636-1BC634933C9E}" srcOrd="2" destOrd="0" parTransId="{520393B9-A04E-4B5A-8871-47188C9257C0}" sibTransId="{8BF20CEC-BCCA-4A42-BD24-DF5F405ECC0C}"/>
    <dgm:cxn modelId="{DDD284C4-BA22-4C9A-AD3E-9DB56F2F8D50}" srcId="{A9DB6240-4F18-4EF5-9FF0-9D185AE58D53}" destId="{8180F839-F033-4DF4-999F-CBD71C2199BA}" srcOrd="3" destOrd="0" parTransId="{106F818F-CB2A-4C0D-8A47-EFD48CA4702D}" sibTransId="{E9E11056-02B1-446E-8432-C39D1A9C4508}"/>
    <dgm:cxn modelId="{2513A1C6-920F-4DED-9E06-D04F119D128F}" srcId="{A9DB6240-4F18-4EF5-9FF0-9D185AE58D53}" destId="{4B1AF0BD-4019-420C-9459-2278C1E027F9}" srcOrd="1" destOrd="0" parTransId="{07410977-9EFF-4E2E-90DB-674234F7537B}" sibTransId="{4FDC1B3D-F68F-4F42-AF0A-A41F648088F6}"/>
    <dgm:cxn modelId="{0EFDA1E7-59AC-4C4F-85F7-5E47761BC630}" type="presOf" srcId="{4B1AF0BD-4019-420C-9459-2278C1E027F9}" destId="{96295961-2BD6-41D2-AD53-DB73D0C384FA}" srcOrd="0" destOrd="0" presId="urn:microsoft.com/office/officeart/2018/2/layout/IconVerticalSolidList"/>
    <dgm:cxn modelId="{C9BE9DFD-7005-486D-9418-1CDBA72C65C1}" srcId="{A9DB6240-4F18-4EF5-9FF0-9D185AE58D53}" destId="{95F30374-DF8F-4FC0-A979-089E8F2BBF47}" srcOrd="0" destOrd="0" parTransId="{5774830C-3F8C-40F9-AAB2-C9BA55430774}" sibTransId="{98C3F478-1692-4071-9AE1-2BA9EDE4CE53}"/>
    <dgm:cxn modelId="{6213F219-8689-42A2-9A2B-82347E2A791E}" type="presParOf" srcId="{5F2D4443-1C66-4F7E-97C4-CD20FDE0A375}" destId="{DF5AA8C6-AE2A-486F-9289-80FE2B1D0AE2}" srcOrd="0" destOrd="0" presId="urn:microsoft.com/office/officeart/2018/2/layout/IconVerticalSolidList"/>
    <dgm:cxn modelId="{765AA3E3-2371-433D-89EF-4AAACD38B8EB}" type="presParOf" srcId="{DF5AA8C6-AE2A-486F-9289-80FE2B1D0AE2}" destId="{CDF51E87-A1C4-453B-897B-2AC3B118C0CF}" srcOrd="0" destOrd="0" presId="urn:microsoft.com/office/officeart/2018/2/layout/IconVerticalSolidList"/>
    <dgm:cxn modelId="{032BB403-EFC6-4B27-B414-B6A3AD428D92}" type="presParOf" srcId="{DF5AA8C6-AE2A-486F-9289-80FE2B1D0AE2}" destId="{F4F9ADCD-EE75-4CEF-B1BA-EF8519DC133B}" srcOrd="1" destOrd="0" presId="urn:microsoft.com/office/officeart/2018/2/layout/IconVerticalSolidList"/>
    <dgm:cxn modelId="{D6F3A770-F820-45B0-AF10-4605CE2428CB}" type="presParOf" srcId="{DF5AA8C6-AE2A-486F-9289-80FE2B1D0AE2}" destId="{4B670BFE-C7AA-4B0C-A33E-B6BD46D741F7}" srcOrd="2" destOrd="0" presId="urn:microsoft.com/office/officeart/2018/2/layout/IconVerticalSolidList"/>
    <dgm:cxn modelId="{CBB45000-F261-4513-9BAD-508B2C5F1E48}" type="presParOf" srcId="{DF5AA8C6-AE2A-486F-9289-80FE2B1D0AE2}" destId="{C47F06B9-35B6-4007-9D06-BD558489DBBB}" srcOrd="3" destOrd="0" presId="urn:microsoft.com/office/officeart/2018/2/layout/IconVerticalSolidList"/>
    <dgm:cxn modelId="{C925677C-FA69-4F98-B85F-245D2EA5083F}" type="presParOf" srcId="{5F2D4443-1C66-4F7E-97C4-CD20FDE0A375}" destId="{3E2470C3-F679-4A14-9310-C9ACCF818E9D}" srcOrd="1" destOrd="0" presId="urn:microsoft.com/office/officeart/2018/2/layout/IconVerticalSolidList"/>
    <dgm:cxn modelId="{1515A755-A4B5-4786-9839-9074324CB4BD}" type="presParOf" srcId="{5F2D4443-1C66-4F7E-97C4-CD20FDE0A375}" destId="{52E5D11D-719E-4126-BB5D-B63E6742702F}" srcOrd="2" destOrd="0" presId="urn:microsoft.com/office/officeart/2018/2/layout/IconVerticalSolidList"/>
    <dgm:cxn modelId="{604146CD-8CB6-4483-9181-EB5333FAE508}" type="presParOf" srcId="{52E5D11D-719E-4126-BB5D-B63E6742702F}" destId="{ABFBB3F2-7388-4E2D-9E82-BB205D92FB38}" srcOrd="0" destOrd="0" presId="urn:microsoft.com/office/officeart/2018/2/layout/IconVerticalSolidList"/>
    <dgm:cxn modelId="{70C97376-CC8E-4204-BBAF-83FF36E49D42}" type="presParOf" srcId="{52E5D11D-719E-4126-BB5D-B63E6742702F}" destId="{10050D40-50A4-436B-B898-FECF5E5E46CC}" srcOrd="1" destOrd="0" presId="urn:microsoft.com/office/officeart/2018/2/layout/IconVerticalSolidList"/>
    <dgm:cxn modelId="{F6190DF6-D9A3-44BA-A8EC-B9346B673D54}" type="presParOf" srcId="{52E5D11D-719E-4126-BB5D-B63E6742702F}" destId="{23622CB8-9A67-4A4C-8D99-F9B1515132D7}" srcOrd="2" destOrd="0" presId="urn:microsoft.com/office/officeart/2018/2/layout/IconVerticalSolidList"/>
    <dgm:cxn modelId="{517B6510-90B4-4DCA-9440-7F022C9C38D1}" type="presParOf" srcId="{52E5D11D-719E-4126-BB5D-B63E6742702F}" destId="{96295961-2BD6-41D2-AD53-DB73D0C384FA}" srcOrd="3" destOrd="0" presId="urn:microsoft.com/office/officeart/2018/2/layout/IconVerticalSolidList"/>
    <dgm:cxn modelId="{6B8E481F-341A-44D1-984D-B7BF1310401B}" type="presParOf" srcId="{5F2D4443-1C66-4F7E-97C4-CD20FDE0A375}" destId="{941A955F-786B-4894-957D-FFB4C1436DF6}" srcOrd="3" destOrd="0" presId="urn:microsoft.com/office/officeart/2018/2/layout/IconVerticalSolidList"/>
    <dgm:cxn modelId="{49D4C629-4D1A-4935-AF7F-50597DAAB80D}" type="presParOf" srcId="{5F2D4443-1C66-4F7E-97C4-CD20FDE0A375}" destId="{9F6684E8-B646-431D-8479-BF763FC88ABB}" srcOrd="4" destOrd="0" presId="urn:microsoft.com/office/officeart/2018/2/layout/IconVerticalSolidList"/>
    <dgm:cxn modelId="{491E8194-07BB-487E-8F61-72BA41AB6A49}" type="presParOf" srcId="{9F6684E8-B646-431D-8479-BF763FC88ABB}" destId="{77B6602C-E107-492A-BEDE-603FEEFE93D5}" srcOrd="0" destOrd="0" presId="urn:microsoft.com/office/officeart/2018/2/layout/IconVerticalSolidList"/>
    <dgm:cxn modelId="{725A3D8B-4DF9-4121-83F7-C8BDC7C3B63A}" type="presParOf" srcId="{9F6684E8-B646-431D-8479-BF763FC88ABB}" destId="{399244AC-ADBD-4AFD-B4FC-DAF1F83CA776}" srcOrd="1" destOrd="0" presId="urn:microsoft.com/office/officeart/2018/2/layout/IconVerticalSolidList"/>
    <dgm:cxn modelId="{735981C3-0506-4565-B069-A5C0A7DEBAF9}" type="presParOf" srcId="{9F6684E8-B646-431D-8479-BF763FC88ABB}" destId="{133EA635-6D84-4CF9-971A-B1C16938C4FB}" srcOrd="2" destOrd="0" presId="urn:microsoft.com/office/officeart/2018/2/layout/IconVerticalSolidList"/>
    <dgm:cxn modelId="{4F2AF33D-2D78-4B6F-95AC-03C4B31673AD}" type="presParOf" srcId="{9F6684E8-B646-431D-8479-BF763FC88ABB}" destId="{6956C3ED-1248-46A4-82D8-126F1BC1A7D6}" srcOrd="3" destOrd="0" presId="urn:microsoft.com/office/officeart/2018/2/layout/IconVerticalSolidList"/>
    <dgm:cxn modelId="{F4CA69A7-B314-4425-B10C-A86B605B070B}" type="presParOf" srcId="{5F2D4443-1C66-4F7E-97C4-CD20FDE0A375}" destId="{5C44905E-C5EF-4435-BAA7-194B18F50447}" srcOrd="5" destOrd="0" presId="urn:microsoft.com/office/officeart/2018/2/layout/IconVerticalSolidList"/>
    <dgm:cxn modelId="{8BBA9E1A-F649-49B7-A4E0-69648B074843}" type="presParOf" srcId="{5F2D4443-1C66-4F7E-97C4-CD20FDE0A375}" destId="{C7D2E054-E415-4D8C-8C02-1C4D30A3DACA}" srcOrd="6" destOrd="0" presId="urn:microsoft.com/office/officeart/2018/2/layout/IconVerticalSolidList"/>
    <dgm:cxn modelId="{57E4E26E-1158-4925-BBA4-B1C4A026D27C}" type="presParOf" srcId="{C7D2E054-E415-4D8C-8C02-1C4D30A3DACA}" destId="{0944CD4B-1815-45BD-BD63-C2B671B9112C}" srcOrd="0" destOrd="0" presId="urn:microsoft.com/office/officeart/2018/2/layout/IconVerticalSolidList"/>
    <dgm:cxn modelId="{5A3F0479-C978-4355-ACB7-F1942341F79C}" type="presParOf" srcId="{C7D2E054-E415-4D8C-8C02-1C4D30A3DACA}" destId="{B5A9A5D8-2D76-43F0-9ACE-5A4C1B2E1B1C}" srcOrd="1" destOrd="0" presId="urn:microsoft.com/office/officeart/2018/2/layout/IconVerticalSolidList"/>
    <dgm:cxn modelId="{E85573CD-16D9-418F-956C-BE42B00F2510}" type="presParOf" srcId="{C7D2E054-E415-4D8C-8C02-1C4D30A3DACA}" destId="{8E092E34-0B49-4F00-A3D0-F66F73AA835A}" srcOrd="2" destOrd="0" presId="urn:microsoft.com/office/officeart/2018/2/layout/IconVerticalSolidList"/>
    <dgm:cxn modelId="{524761FD-0C21-4C15-968C-085246E150E6}" type="presParOf" srcId="{C7D2E054-E415-4D8C-8C02-1C4D30A3DACA}" destId="{350B7999-9240-4C35-B934-9E063F54CE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04780-7CA6-4127-92BE-F03E9CF4D3D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2389836-9BDD-4497-940C-5B4DCDB12FCE}">
      <dgm:prSet custT="1"/>
      <dgm:spPr/>
      <dgm:t>
        <a:bodyPr/>
        <a:lstStyle/>
        <a:p>
          <a:pPr>
            <a:defRPr b="1"/>
          </a:pPr>
          <a:r>
            <a:rPr lang="en-US" sz="2200" dirty="0"/>
            <a:t>To figure out how much debt you have and to make sure you don’t accumulate more of it </a:t>
          </a:r>
        </a:p>
      </dgm:t>
    </dgm:pt>
    <dgm:pt modelId="{96D70598-1F06-4A71-BACF-769BB13B1EE8}" type="parTrans" cxnId="{5E6088BA-8A58-4443-9AA0-FFC25E7657D3}">
      <dgm:prSet/>
      <dgm:spPr/>
      <dgm:t>
        <a:bodyPr/>
        <a:lstStyle/>
        <a:p>
          <a:endParaRPr lang="en-US"/>
        </a:p>
      </dgm:t>
    </dgm:pt>
    <dgm:pt modelId="{829C489F-DD4E-4265-B534-CDE71D35B708}" type="sibTrans" cxnId="{5E6088BA-8A58-4443-9AA0-FFC25E7657D3}">
      <dgm:prSet/>
      <dgm:spPr/>
      <dgm:t>
        <a:bodyPr/>
        <a:lstStyle/>
        <a:p>
          <a:endParaRPr lang="en-US"/>
        </a:p>
      </dgm:t>
    </dgm:pt>
    <dgm:pt modelId="{37A0926B-1A10-44F6-BB5A-17DC83F86C9D}">
      <dgm:prSet custT="1"/>
      <dgm:spPr/>
      <dgm:t>
        <a:bodyPr/>
        <a:lstStyle/>
        <a:p>
          <a:pPr>
            <a:defRPr b="1"/>
          </a:pPr>
          <a:r>
            <a:rPr lang="en-US" sz="2200" dirty="0"/>
            <a:t>What is debt and why is it bad? Well…</a:t>
          </a:r>
        </a:p>
      </dgm:t>
    </dgm:pt>
    <dgm:pt modelId="{706BC8D5-0C88-4794-A1EE-C46FA4612294}" type="parTrans" cxnId="{9FC18962-B911-4000-96DD-3DD20560D655}">
      <dgm:prSet/>
      <dgm:spPr/>
      <dgm:t>
        <a:bodyPr/>
        <a:lstStyle/>
        <a:p>
          <a:endParaRPr lang="en-US"/>
        </a:p>
      </dgm:t>
    </dgm:pt>
    <dgm:pt modelId="{0407EE3E-93DB-41E7-81C6-0235D1392D7B}" type="sibTrans" cxnId="{9FC18962-B911-4000-96DD-3DD20560D655}">
      <dgm:prSet/>
      <dgm:spPr/>
      <dgm:t>
        <a:bodyPr/>
        <a:lstStyle/>
        <a:p>
          <a:endParaRPr lang="en-US"/>
        </a:p>
      </dgm:t>
    </dgm:pt>
    <dgm:pt modelId="{ADA75FB2-732E-4895-9755-FA012B213A55}">
      <dgm:prSet/>
      <dgm:spPr/>
      <dgm:t>
        <a:bodyPr/>
        <a:lstStyle/>
        <a:p>
          <a:r>
            <a:rPr lang="en-US"/>
            <a:t>Debt can be defined as money raised through the issuance of bonds </a:t>
          </a:r>
        </a:p>
      </dgm:t>
    </dgm:pt>
    <dgm:pt modelId="{891628C8-C501-41BA-970C-AED20DA030A5}" type="parTrans" cxnId="{5AFC9669-5830-4823-BCA5-728E541A32E3}">
      <dgm:prSet/>
      <dgm:spPr/>
      <dgm:t>
        <a:bodyPr/>
        <a:lstStyle/>
        <a:p>
          <a:endParaRPr lang="en-US"/>
        </a:p>
      </dgm:t>
    </dgm:pt>
    <dgm:pt modelId="{01118169-259B-4538-BD39-D8585AF98E91}" type="sibTrans" cxnId="{5AFC9669-5830-4823-BCA5-728E541A32E3}">
      <dgm:prSet/>
      <dgm:spPr/>
      <dgm:t>
        <a:bodyPr/>
        <a:lstStyle/>
        <a:p>
          <a:endParaRPr lang="en-US"/>
        </a:p>
      </dgm:t>
    </dgm:pt>
    <dgm:pt modelId="{7514A486-1C10-4828-AD70-54CBF0C29339}">
      <dgm:prSet/>
      <dgm:spPr/>
      <dgm:t>
        <a:bodyPr/>
        <a:lstStyle/>
        <a:p>
          <a:r>
            <a:rPr lang="en-US"/>
            <a:t>It can lead to overspending</a:t>
          </a:r>
        </a:p>
      </dgm:t>
    </dgm:pt>
    <dgm:pt modelId="{8CF640A0-1139-409E-937C-5F2BCF8F3FF4}" type="parTrans" cxnId="{A052CC7B-7DBF-45B0-B0A4-2C6652E6E0CE}">
      <dgm:prSet/>
      <dgm:spPr/>
      <dgm:t>
        <a:bodyPr/>
        <a:lstStyle/>
        <a:p>
          <a:endParaRPr lang="en-US"/>
        </a:p>
      </dgm:t>
    </dgm:pt>
    <dgm:pt modelId="{92980A92-531C-48FE-9FF3-A251B512A4B4}" type="sibTrans" cxnId="{A052CC7B-7DBF-45B0-B0A4-2C6652E6E0CE}">
      <dgm:prSet/>
      <dgm:spPr/>
      <dgm:t>
        <a:bodyPr/>
        <a:lstStyle/>
        <a:p>
          <a:endParaRPr lang="en-US"/>
        </a:p>
      </dgm:t>
    </dgm:pt>
    <dgm:pt modelId="{B52BD838-F314-44F1-A5C6-3803CD39C06D}">
      <dgm:prSet/>
      <dgm:spPr/>
      <dgm:t>
        <a:bodyPr/>
        <a:lstStyle/>
        <a:p>
          <a:r>
            <a:rPr lang="en-US" dirty="0"/>
            <a:t>Can make it difficult to buy your dream car or house</a:t>
          </a:r>
        </a:p>
      </dgm:t>
    </dgm:pt>
    <dgm:pt modelId="{64C92C8E-7931-4CEC-87FA-BB5ABD3C19BD}" type="parTrans" cxnId="{BD7593C1-65C2-44B4-825D-E45A635CBA22}">
      <dgm:prSet/>
      <dgm:spPr/>
      <dgm:t>
        <a:bodyPr/>
        <a:lstStyle/>
        <a:p>
          <a:endParaRPr lang="en-US"/>
        </a:p>
      </dgm:t>
    </dgm:pt>
    <dgm:pt modelId="{A2948F7F-CDAC-4E96-B405-FF19CAF73555}" type="sibTrans" cxnId="{BD7593C1-65C2-44B4-825D-E45A635CBA22}">
      <dgm:prSet/>
      <dgm:spPr/>
      <dgm:t>
        <a:bodyPr/>
        <a:lstStyle/>
        <a:p>
          <a:endParaRPr lang="en-US"/>
        </a:p>
      </dgm:t>
    </dgm:pt>
    <dgm:pt modelId="{E5A29C06-FBA5-499B-92D5-8D281D1E5E77}">
      <dgm:prSet/>
      <dgm:spPr/>
      <dgm:t>
        <a:bodyPr/>
        <a:lstStyle/>
        <a:p>
          <a:r>
            <a:rPr lang="en-US"/>
            <a:t>Debt costs us more money</a:t>
          </a:r>
        </a:p>
      </dgm:t>
    </dgm:pt>
    <dgm:pt modelId="{3192160C-DF6E-4BB6-BF65-800D4E64D29D}" type="parTrans" cxnId="{EBAE9EDF-09B1-4FD1-AA3C-7A4C2177BCA1}">
      <dgm:prSet/>
      <dgm:spPr/>
      <dgm:t>
        <a:bodyPr/>
        <a:lstStyle/>
        <a:p>
          <a:endParaRPr lang="en-US"/>
        </a:p>
      </dgm:t>
    </dgm:pt>
    <dgm:pt modelId="{D20AAA3F-9376-47A8-ACA0-193102CDAF07}" type="sibTrans" cxnId="{EBAE9EDF-09B1-4FD1-AA3C-7A4C2177BCA1}">
      <dgm:prSet/>
      <dgm:spPr/>
      <dgm:t>
        <a:bodyPr/>
        <a:lstStyle/>
        <a:p>
          <a:endParaRPr lang="en-US"/>
        </a:p>
      </dgm:t>
    </dgm:pt>
    <dgm:pt modelId="{8499DFBA-69D2-4123-9464-FF48D2B3FE57}" type="pres">
      <dgm:prSet presAssocID="{B8204780-7CA6-4127-92BE-F03E9CF4D3D7}" presName="root" presStyleCnt="0">
        <dgm:presLayoutVars>
          <dgm:dir/>
          <dgm:resizeHandles val="exact"/>
        </dgm:presLayoutVars>
      </dgm:prSet>
      <dgm:spPr/>
    </dgm:pt>
    <dgm:pt modelId="{81720E27-469A-4F49-AC79-391B8B114DB6}" type="pres">
      <dgm:prSet presAssocID="{72389836-9BDD-4497-940C-5B4DCDB12FCE}" presName="compNode" presStyleCnt="0"/>
      <dgm:spPr/>
    </dgm:pt>
    <dgm:pt modelId="{4A0EDCD2-15F0-436A-8C8A-F7CE427B8306}" type="pres">
      <dgm:prSet presAssocID="{72389836-9BDD-4497-940C-5B4DCDB12F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8B304D80-C14E-4751-AB0B-DA564C38543D}" type="pres">
      <dgm:prSet presAssocID="{72389836-9BDD-4497-940C-5B4DCDB12FCE}" presName="iconSpace" presStyleCnt="0"/>
      <dgm:spPr/>
    </dgm:pt>
    <dgm:pt modelId="{57E057D8-4BD9-4B13-9480-A7A21D35A16F}" type="pres">
      <dgm:prSet presAssocID="{72389836-9BDD-4497-940C-5B4DCDB12FCE}" presName="parTx" presStyleLbl="revTx" presStyleIdx="0" presStyleCnt="4">
        <dgm:presLayoutVars>
          <dgm:chMax val="0"/>
          <dgm:chPref val="0"/>
        </dgm:presLayoutVars>
      </dgm:prSet>
      <dgm:spPr/>
    </dgm:pt>
    <dgm:pt modelId="{05311213-6B14-4D8B-A8F9-D77ECEBD0D3B}" type="pres">
      <dgm:prSet presAssocID="{72389836-9BDD-4497-940C-5B4DCDB12FCE}" presName="txSpace" presStyleCnt="0"/>
      <dgm:spPr/>
    </dgm:pt>
    <dgm:pt modelId="{123E4F3D-1364-4CDD-BCD0-DD5BC0768975}" type="pres">
      <dgm:prSet presAssocID="{72389836-9BDD-4497-940C-5B4DCDB12FCE}" presName="desTx" presStyleLbl="revTx" presStyleIdx="1" presStyleCnt="4">
        <dgm:presLayoutVars/>
      </dgm:prSet>
      <dgm:spPr/>
    </dgm:pt>
    <dgm:pt modelId="{C7C2377F-005B-4D2A-A4DE-C522C92998C1}" type="pres">
      <dgm:prSet presAssocID="{829C489F-DD4E-4265-B534-CDE71D35B708}" presName="sibTrans" presStyleCnt="0"/>
      <dgm:spPr/>
    </dgm:pt>
    <dgm:pt modelId="{692C5661-FC09-4ED4-A091-3E43486077FC}" type="pres">
      <dgm:prSet presAssocID="{37A0926B-1A10-44F6-BB5A-17DC83F86C9D}" presName="compNode" presStyleCnt="0"/>
      <dgm:spPr/>
    </dgm:pt>
    <dgm:pt modelId="{815048CC-98C7-4D33-A6CA-D560F04FC76C}" type="pres">
      <dgm:prSet presAssocID="{37A0926B-1A10-44F6-BB5A-17DC83F86C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7CDDE7-E41F-4878-9EFA-32BA45A3D18B}" type="pres">
      <dgm:prSet presAssocID="{37A0926B-1A10-44F6-BB5A-17DC83F86C9D}" presName="iconSpace" presStyleCnt="0"/>
      <dgm:spPr/>
    </dgm:pt>
    <dgm:pt modelId="{7B1D833B-DA57-473E-ADDD-AD98AA3682C9}" type="pres">
      <dgm:prSet presAssocID="{37A0926B-1A10-44F6-BB5A-17DC83F86C9D}" presName="parTx" presStyleLbl="revTx" presStyleIdx="2" presStyleCnt="4">
        <dgm:presLayoutVars>
          <dgm:chMax val="0"/>
          <dgm:chPref val="0"/>
        </dgm:presLayoutVars>
      </dgm:prSet>
      <dgm:spPr/>
    </dgm:pt>
    <dgm:pt modelId="{4D687022-BDED-4263-AE4D-0644A4485DFF}" type="pres">
      <dgm:prSet presAssocID="{37A0926B-1A10-44F6-BB5A-17DC83F86C9D}" presName="txSpace" presStyleCnt="0"/>
      <dgm:spPr/>
    </dgm:pt>
    <dgm:pt modelId="{FA7D68A0-A7F6-4255-BE0F-C6D164E38613}" type="pres">
      <dgm:prSet presAssocID="{37A0926B-1A10-44F6-BB5A-17DC83F86C9D}" presName="desTx" presStyleLbl="revTx" presStyleIdx="3" presStyleCnt="4">
        <dgm:presLayoutVars/>
      </dgm:prSet>
      <dgm:spPr/>
    </dgm:pt>
  </dgm:ptLst>
  <dgm:cxnLst>
    <dgm:cxn modelId="{A3681219-CB12-48F6-9FB3-BFDA99D04B9A}" type="presOf" srcId="{E5A29C06-FBA5-499B-92D5-8D281D1E5E77}" destId="{FA7D68A0-A7F6-4255-BE0F-C6D164E38613}" srcOrd="0" destOrd="3" presId="urn:microsoft.com/office/officeart/2018/5/layout/CenteredIconLabelDescriptionList"/>
    <dgm:cxn modelId="{113CE220-75F9-4D89-9076-B398285BBF66}" type="presOf" srcId="{37A0926B-1A10-44F6-BB5A-17DC83F86C9D}" destId="{7B1D833B-DA57-473E-ADDD-AD98AA3682C9}" srcOrd="0" destOrd="0" presId="urn:microsoft.com/office/officeart/2018/5/layout/CenteredIconLabelDescriptionList"/>
    <dgm:cxn modelId="{CC6F7D23-5766-40D1-946D-D26B6DF126F1}" type="presOf" srcId="{72389836-9BDD-4497-940C-5B4DCDB12FCE}" destId="{57E057D8-4BD9-4B13-9480-A7A21D35A16F}" srcOrd="0" destOrd="0" presId="urn:microsoft.com/office/officeart/2018/5/layout/CenteredIconLabelDescriptionList"/>
    <dgm:cxn modelId="{6B53DC3A-5483-4AEC-BB32-A0EEB3A42379}" type="presOf" srcId="{B52BD838-F314-44F1-A5C6-3803CD39C06D}" destId="{FA7D68A0-A7F6-4255-BE0F-C6D164E38613}" srcOrd="0" destOrd="2" presId="urn:microsoft.com/office/officeart/2018/5/layout/CenteredIconLabelDescriptionList"/>
    <dgm:cxn modelId="{9FC18962-B911-4000-96DD-3DD20560D655}" srcId="{B8204780-7CA6-4127-92BE-F03E9CF4D3D7}" destId="{37A0926B-1A10-44F6-BB5A-17DC83F86C9D}" srcOrd="1" destOrd="0" parTransId="{706BC8D5-0C88-4794-A1EE-C46FA4612294}" sibTransId="{0407EE3E-93DB-41E7-81C6-0235D1392D7B}"/>
    <dgm:cxn modelId="{A2D4A268-6E44-4C3C-A4CB-5A011622811A}" type="presOf" srcId="{ADA75FB2-732E-4895-9755-FA012B213A55}" destId="{FA7D68A0-A7F6-4255-BE0F-C6D164E38613}" srcOrd="0" destOrd="0" presId="urn:microsoft.com/office/officeart/2018/5/layout/CenteredIconLabelDescriptionList"/>
    <dgm:cxn modelId="{5AFC9669-5830-4823-BCA5-728E541A32E3}" srcId="{37A0926B-1A10-44F6-BB5A-17DC83F86C9D}" destId="{ADA75FB2-732E-4895-9755-FA012B213A55}" srcOrd="0" destOrd="0" parTransId="{891628C8-C501-41BA-970C-AED20DA030A5}" sibTransId="{01118169-259B-4538-BD39-D8585AF98E91}"/>
    <dgm:cxn modelId="{A052CC7B-7DBF-45B0-B0A4-2C6652E6E0CE}" srcId="{37A0926B-1A10-44F6-BB5A-17DC83F86C9D}" destId="{7514A486-1C10-4828-AD70-54CBF0C29339}" srcOrd="1" destOrd="0" parTransId="{8CF640A0-1139-409E-937C-5F2BCF8F3FF4}" sibTransId="{92980A92-531C-48FE-9FF3-A251B512A4B4}"/>
    <dgm:cxn modelId="{9CB5E699-214F-4178-9114-8BAD1C592115}" type="presOf" srcId="{B8204780-7CA6-4127-92BE-F03E9CF4D3D7}" destId="{8499DFBA-69D2-4123-9464-FF48D2B3FE57}" srcOrd="0" destOrd="0" presId="urn:microsoft.com/office/officeart/2018/5/layout/CenteredIconLabelDescriptionList"/>
    <dgm:cxn modelId="{5E6088BA-8A58-4443-9AA0-FFC25E7657D3}" srcId="{B8204780-7CA6-4127-92BE-F03E9CF4D3D7}" destId="{72389836-9BDD-4497-940C-5B4DCDB12FCE}" srcOrd="0" destOrd="0" parTransId="{96D70598-1F06-4A71-BACF-769BB13B1EE8}" sibTransId="{829C489F-DD4E-4265-B534-CDE71D35B708}"/>
    <dgm:cxn modelId="{BD7593C1-65C2-44B4-825D-E45A635CBA22}" srcId="{37A0926B-1A10-44F6-BB5A-17DC83F86C9D}" destId="{B52BD838-F314-44F1-A5C6-3803CD39C06D}" srcOrd="2" destOrd="0" parTransId="{64C92C8E-7931-4CEC-87FA-BB5ABD3C19BD}" sibTransId="{A2948F7F-CDAC-4E96-B405-FF19CAF73555}"/>
    <dgm:cxn modelId="{EBAE9EDF-09B1-4FD1-AA3C-7A4C2177BCA1}" srcId="{37A0926B-1A10-44F6-BB5A-17DC83F86C9D}" destId="{E5A29C06-FBA5-499B-92D5-8D281D1E5E77}" srcOrd="3" destOrd="0" parTransId="{3192160C-DF6E-4BB6-BF65-800D4E64D29D}" sibTransId="{D20AAA3F-9376-47A8-ACA0-193102CDAF07}"/>
    <dgm:cxn modelId="{611BD3F1-0523-47AE-8525-DAB52BBD0E4D}" type="presOf" srcId="{7514A486-1C10-4828-AD70-54CBF0C29339}" destId="{FA7D68A0-A7F6-4255-BE0F-C6D164E38613}" srcOrd="0" destOrd="1" presId="urn:microsoft.com/office/officeart/2018/5/layout/CenteredIconLabelDescriptionList"/>
    <dgm:cxn modelId="{35BFC680-4BCF-45FF-ACD2-857019568BF6}" type="presParOf" srcId="{8499DFBA-69D2-4123-9464-FF48D2B3FE57}" destId="{81720E27-469A-4F49-AC79-391B8B114DB6}" srcOrd="0" destOrd="0" presId="urn:microsoft.com/office/officeart/2018/5/layout/CenteredIconLabelDescriptionList"/>
    <dgm:cxn modelId="{64A42553-AE2D-4C22-883E-08564D34FD46}" type="presParOf" srcId="{81720E27-469A-4F49-AC79-391B8B114DB6}" destId="{4A0EDCD2-15F0-436A-8C8A-F7CE427B8306}" srcOrd="0" destOrd="0" presId="urn:microsoft.com/office/officeart/2018/5/layout/CenteredIconLabelDescriptionList"/>
    <dgm:cxn modelId="{DCE0EB8A-1147-4893-A770-D3A2A2CDB66D}" type="presParOf" srcId="{81720E27-469A-4F49-AC79-391B8B114DB6}" destId="{8B304D80-C14E-4751-AB0B-DA564C38543D}" srcOrd="1" destOrd="0" presId="urn:microsoft.com/office/officeart/2018/5/layout/CenteredIconLabelDescriptionList"/>
    <dgm:cxn modelId="{3253C7D4-560C-4C53-B0BA-91880EAB21EE}" type="presParOf" srcId="{81720E27-469A-4F49-AC79-391B8B114DB6}" destId="{57E057D8-4BD9-4B13-9480-A7A21D35A16F}" srcOrd="2" destOrd="0" presId="urn:microsoft.com/office/officeart/2018/5/layout/CenteredIconLabelDescriptionList"/>
    <dgm:cxn modelId="{F60F859E-1717-497A-A4A0-DBDDF94A7D77}" type="presParOf" srcId="{81720E27-469A-4F49-AC79-391B8B114DB6}" destId="{05311213-6B14-4D8B-A8F9-D77ECEBD0D3B}" srcOrd="3" destOrd="0" presId="urn:microsoft.com/office/officeart/2018/5/layout/CenteredIconLabelDescriptionList"/>
    <dgm:cxn modelId="{2786F1D8-0520-4FAE-AEA3-2D734C1354C8}" type="presParOf" srcId="{81720E27-469A-4F49-AC79-391B8B114DB6}" destId="{123E4F3D-1364-4CDD-BCD0-DD5BC0768975}" srcOrd="4" destOrd="0" presId="urn:microsoft.com/office/officeart/2018/5/layout/CenteredIconLabelDescriptionList"/>
    <dgm:cxn modelId="{531D7FA7-E6BD-4E1C-8120-08CAA660EFD7}" type="presParOf" srcId="{8499DFBA-69D2-4123-9464-FF48D2B3FE57}" destId="{C7C2377F-005B-4D2A-A4DE-C522C92998C1}" srcOrd="1" destOrd="0" presId="urn:microsoft.com/office/officeart/2018/5/layout/CenteredIconLabelDescriptionList"/>
    <dgm:cxn modelId="{144DA963-6021-4872-9E75-00D5F9E3B7EE}" type="presParOf" srcId="{8499DFBA-69D2-4123-9464-FF48D2B3FE57}" destId="{692C5661-FC09-4ED4-A091-3E43486077FC}" srcOrd="2" destOrd="0" presId="urn:microsoft.com/office/officeart/2018/5/layout/CenteredIconLabelDescriptionList"/>
    <dgm:cxn modelId="{CDF48CFC-D56C-45DD-A8D9-C6D2DFF2F9D5}" type="presParOf" srcId="{692C5661-FC09-4ED4-A091-3E43486077FC}" destId="{815048CC-98C7-4D33-A6CA-D560F04FC76C}" srcOrd="0" destOrd="0" presId="urn:microsoft.com/office/officeart/2018/5/layout/CenteredIconLabelDescriptionList"/>
    <dgm:cxn modelId="{1BD833E8-5209-4845-A848-8DDD36A887DE}" type="presParOf" srcId="{692C5661-FC09-4ED4-A091-3E43486077FC}" destId="{627CDDE7-E41F-4878-9EFA-32BA45A3D18B}" srcOrd="1" destOrd="0" presId="urn:microsoft.com/office/officeart/2018/5/layout/CenteredIconLabelDescriptionList"/>
    <dgm:cxn modelId="{8C6EE4BE-941B-49DB-B87E-CE25C7775E6D}" type="presParOf" srcId="{692C5661-FC09-4ED4-A091-3E43486077FC}" destId="{7B1D833B-DA57-473E-ADDD-AD98AA3682C9}" srcOrd="2" destOrd="0" presId="urn:microsoft.com/office/officeart/2018/5/layout/CenteredIconLabelDescriptionList"/>
    <dgm:cxn modelId="{8130AECA-74BE-4EF9-B74A-3F346D939F57}" type="presParOf" srcId="{692C5661-FC09-4ED4-A091-3E43486077FC}" destId="{4D687022-BDED-4263-AE4D-0644A4485DFF}" srcOrd="3" destOrd="0" presId="urn:microsoft.com/office/officeart/2018/5/layout/CenteredIconLabelDescriptionList"/>
    <dgm:cxn modelId="{D05CDC1F-0AB4-48E2-8E8B-51B91F2D0966}" type="presParOf" srcId="{692C5661-FC09-4ED4-A091-3E43486077FC}" destId="{FA7D68A0-A7F6-4255-BE0F-C6D164E3861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51E87-A1C4-453B-897B-2AC3B118C0CF}">
      <dsp:nvSpPr>
        <dsp:cNvPr id="0" name=""/>
        <dsp:cNvSpPr/>
      </dsp:nvSpPr>
      <dsp:spPr>
        <a:xfrm>
          <a:off x="0" y="2062"/>
          <a:ext cx="5651500" cy="1045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9ADCD-EE75-4CEF-B1BA-EF8519DC133B}">
      <dsp:nvSpPr>
        <dsp:cNvPr id="0" name=""/>
        <dsp:cNvSpPr/>
      </dsp:nvSpPr>
      <dsp:spPr>
        <a:xfrm>
          <a:off x="316176" y="237234"/>
          <a:ext cx="574865" cy="574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F06B9-35B6-4007-9D06-BD558489DBBB}">
      <dsp:nvSpPr>
        <dsp:cNvPr id="0" name=""/>
        <dsp:cNvSpPr/>
      </dsp:nvSpPr>
      <dsp:spPr>
        <a:xfrm>
          <a:off x="1207218" y="2062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Evaluating your personal financial situation is easier than you think</a:t>
          </a:r>
        </a:p>
      </dsp:txBody>
      <dsp:txXfrm>
        <a:off x="1207218" y="2062"/>
        <a:ext cx="4444281" cy="1045210"/>
      </dsp:txXfrm>
    </dsp:sp>
    <dsp:sp modelId="{ABFBB3F2-7388-4E2D-9E82-BB205D92FB38}">
      <dsp:nvSpPr>
        <dsp:cNvPr id="0" name=""/>
        <dsp:cNvSpPr/>
      </dsp:nvSpPr>
      <dsp:spPr>
        <a:xfrm>
          <a:off x="0" y="1308575"/>
          <a:ext cx="5651500" cy="1045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50D40-50A4-436B-B898-FECF5E5E46CC}">
      <dsp:nvSpPr>
        <dsp:cNvPr id="0" name=""/>
        <dsp:cNvSpPr/>
      </dsp:nvSpPr>
      <dsp:spPr>
        <a:xfrm>
          <a:off x="316176" y="1543747"/>
          <a:ext cx="574865" cy="574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95961-2BD6-41D2-AD53-DB73D0C384FA}">
      <dsp:nvSpPr>
        <dsp:cNvPr id="0" name=""/>
        <dsp:cNvSpPr/>
      </dsp:nvSpPr>
      <dsp:spPr>
        <a:xfrm>
          <a:off x="1207218" y="1308575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Helps you create a roadmap for your financial goals </a:t>
          </a:r>
        </a:p>
      </dsp:txBody>
      <dsp:txXfrm>
        <a:off x="1207218" y="1308575"/>
        <a:ext cx="4444281" cy="1045210"/>
      </dsp:txXfrm>
    </dsp:sp>
    <dsp:sp modelId="{77B6602C-E107-492A-BEDE-603FEEFE93D5}">
      <dsp:nvSpPr>
        <dsp:cNvPr id="0" name=""/>
        <dsp:cNvSpPr/>
      </dsp:nvSpPr>
      <dsp:spPr>
        <a:xfrm>
          <a:off x="0" y="2615088"/>
          <a:ext cx="5651500" cy="1045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244AC-ADBD-4AFD-B4FC-DAF1F83CA776}">
      <dsp:nvSpPr>
        <dsp:cNvPr id="0" name=""/>
        <dsp:cNvSpPr/>
      </dsp:nvSpPr>
      <dsp:spPr>
        <a:xfrm>
          <a:off x="316176" y="2850261"/>
          <a:ext cx="574865" cy="574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6C3ED-1248-46A4-82D8-126F1BC1A7D6}">
      <dsp:nvSpPr>
        <dsp:cNvPr id="0" name=""/>
        <dsp:cNvSpPr/>
      </dsp:nvSpPr>
      <dsp:spPr>
        <a:xfrm>
          <a:off x="1207218" y="2615088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Allows you to budget smarter </a:t>
          </a:r>
        </a:p>
      </dsp:txBody>
      <dsp:txXfrm>
        <a:off x="1207218" y="2615088"/>
        <a:ext cx="4444281" cy="1045210"/>
      </dsp:txXfrm>
    </dsp:sp>
    <dsp:sp modelId="{0944CD4B-1815-45BD-BD63-C2B671B9112C}">
      <dsp:nvSpPr>
        <dsp:cNvPr id="0" name=""/>
        <dsp:cNvSpPr/>
      </dsp:nvSpPr>
      <dsp:spPr>
        <a:xfrm>
          <a:off x="0" y="3921602"/>
          <a:ext cx="5651500" cy="10452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9A5D8-2D76-43F0-9ACE-5A4C1B2E1B1C}">
      <dsp:nvSpPr>
        <dsp:cNvPr id="0" name=""/>
        <dsp:cNvSpPr/>
      </dsp:nvSpPr>
      <dsp:spPr>
        <a:xfrm>
          <a:off x="316176" y="4156774"/>
          <a:ext cx="574865" cy="5748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7999-9240-4C35-B934-9E063F54CE9C}">
      <dsp:nvSpPr>
        <dsp:cNvPr id="0" name=""/>
        <dsp:cNvSpPr/>
      </dsp:nvSpPr>
      <dsp:spPr>
        <a:xfrm>
          <a:off x="1207218" y="3921602"/>
          <a:ext cx="4444281" cy="104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18" tIns="110618" rIns="110618" bIns="1106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Allows you to manager risk better</a:t>
          </a:r>
        </a:p>
      </dsp:txBody>
      <dsp:txXfrm>
        <a:off x="1207218" y="3921602"/>
        <a:ext cx="4444281" cy="104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DCD2-15F0-436A-8C8A-F7CE427B8306}">
      <dsp:nvSpPr>
        <dsp:cNvPr id="0" name=""/>
        <dsp:cNvSpPr/>
      </dsp:nvSpPr>
      <dsp:spPr>
        <a:xfrm>
          <a:off x="1843230" y="415829"/>
          <a:ext cx="1509048" cy="1105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057D8-4BD9-4B13-9480-A7A21D35A16F}">
      <dsp:nvSpPr>
        <dsp:cNvPr id="0" name=""/>
        <dsp:cNvSpPr/>
      </dsp:nvSpPr>
      <dsp:spPr>
        <a:xfrm>
          <a:off x="441971" y="1618995"/>
          <a:ext cx="4311566" cy="652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To figure out how much debt you have and to make sure you don’t accumulate more of it </a:t>
          </a:r>
        </a:p>
      </dsp:txBody>
      <dsp:txXfrm>
        <a:off x="441971" y="1618995"/>
        <a:ext cx="4311566" cy="652117"/>
      </dsp:txXfrm>
    </dsp:sp>
    <dsp:sp modelId="{123E4F3D-1364-4CDD-BCD0-DD5BC0768975}">
      <dsp:nvSpPr>
        <dsp:cNvPr id="0" name=""/>
        <dsp:cNvSpPr/>
      </dsp:nvSpPr>
      <dsp:spPr>
        <a:xfrm>
          <a:off x="441971" y="2316519"/>
          <a:ext cx="4311566" cy="369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048CC-98C7-4D33-A6CA-D560F04FC76C}">
      <dsp:nvSpPr>
        <dsp:cNvPr id="0" name=""/>
        <dsp:cNvSpPr/>
      </dsp:nvSpPr>
      <dsp:spPr>
        <a:xfrm>
          <a:off x="6909321" y="415829"/>
          <a:ext cx="1509048" cy="1105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D833B-DA57-473E-ADDD-AD98AA3682C9}">
      <dsp:nvSpPr>
        <dsp:cNvPr id="0" name=""/>
        <dsp:cNvSpPr/>
      </dsp:nvSpPr>
      <dsp:spPr>
        <a:xfrm>
          <a:off x="5508062" y="1618995"/>
          <a:ext cx="4311566" cy="652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 dirty="0"/>
            <a:t>What is debt and why is it bad? Well…</a:t>
          </a:r>
        </a:p>
      </dsp:txBody>
      <dsp:txXfrm>
        <a:off x="5508062" y="1618995"/>
        <a:ext cx="4311566" cy="652117"/>
      </dsp:txXfrm>
    </dsp:sp>
    <dsp:sp modelId="{FA7D68A0-A7F6-4255-BE0F-C6D164E38613}">
      <dsp:nvSpPr>
        <dsp:cNvPr id="0" name=""/>
        <dsp:cNvSpPr/>
      </dsp:nvSpPr>
      <dsp:spPr>
        <a:xfrm>
          <a:off x="5508062" y="2316519"/>
          <a:ext cx="4311566" cy="369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Debt can be defined as money raised through the issuance of bonds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It can lead to overspending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Can make it difficult to buy your dream car or house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Debt costs us more money</a:t>
          </a:r>
        </a:p>
      </dsp:txBody>
      <dsp:txXfrm>
        <a:off x="5508062" y="2316519"/>
        <a:ext cx="4311566" cy="36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AA1C3-DE2A-4F41-AA2D-3CEC2B158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3200"/>
              <a:t>Evaluation of Personal finance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0F14D74-BFFE-CE4B-9DF5-C9C34C6B7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7" y="679815"/>
            <a:ext cx="10921466" cy="3221833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B3B5417-F609-8640-9885-C5732917D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9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422"/>
    </mc:Choice>
    <mc:Fallback xmlns="">
      <p:transition spd="slow" advTm="1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AA07-3A0C-4E4C-8FE5-DA0D3E6C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286000"/>
            <a:ext cx="8991600" cy="1828800"/>
          </a:xfr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AE840D5-0F5C-8F48-9181-FF55059849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77"/>
    </mc:Choice>
    <mc:Fallback xmlns="">
      <p:transition spd="slow" advTm="2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942DD-F3B2-0845-8A6C-835F3408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BB86D6-8724-31ED-A1E1-84EA960F2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258882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90CFE67-403D-354E-BB7C-8211F33C6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3"/>
    </mc:Choice>
    <mc:Fallback xmlns="">
      <p:transition spd="slow" advTm="21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3475-9A46-1645-96E7-038C19A9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Why is it so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B0CF69-A3B7-7783-264C-51B71BDB4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16142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57D285-5FD8-2C4F-9013-60600A8AB1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61"/>
    </mc:Choice>
    <mc:Fallback xmlns="">
      <p:transition spd="slow" advTm="71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1A87309-BE3E-5D44-94EB-5C2BFC87B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-14227"/>
            <a:ext cx="12192001" cy="6886746"/>
          </a:xfr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12F41B2-1876-B149-B361-CFA227D01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25"/>
    </mc:Choice>
    <mc:Fallback xmlns="">
      <p:transition spd="slow" advTm="4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845286C7-650F-A546-81AB-74FE506BC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76821A-0874-D54A-ACE6-78B7EA9C4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2"/>
    </mc:Choice>
    <mc:Fallback xmlns="">
      <p:transition spd="slow" advTm="30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89F407E-2D0C-6E4F-B11A-CD7F91231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-48760"/>
            <a:ext cx="12192001" cy="6906759"/>
          </a:xfr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B5D0277-52CA-BA4A-BDB1-9FF8FB724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7"/>
    </mc:Choice>
    <mc:Fallback xmlns="">
      <p:transition spd="slow" advTm="2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6E40A63-8C47-5A4F-ADE8-A73E9AE83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55"/>
          <a:stretch/>
        </p:blipFill>
        <p:spPr>
          <a:xfrm>
            <a:off x="20" y="-2"/>
            <a:ext cx="12191980" cy="3429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7BF9B-A8BC-D313-E4E5-270C509E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As a college student you’ll most likely have more debt than assets leading to a negative net worth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This shouldn’t be concerning since this is a point in your life where you are investing in yourself through higher education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CE6A3DE-C298-6544-8497-1367C95C5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78"/>
    </mc:Choice>
    <mc:Fallback xmlns="">
      <p:transition spd="slow" advTm="23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FEC8B-66FA-AF4B-BDED-EC87CBCC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Other Ways to Evaluate your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398A-614C-864E-ADA8-DB9E4656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Mint Mobile by Intuit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Automates the entire process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Easy to use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Clear layout 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Organized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2286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1604214-BA37-F148-A8D0-F2ED4D823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63" y="1663826"/>
            <a:ext cx="6250769" cy="336948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6000C6C-0F86-4747-B75F-6C43275E1D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2"/>
    </mc:Choice>
    <mc:Fallback xmlns="">
      <p:transition spd="slow" advTm="26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43EA2F-298A-754A-1165-97A2AA526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44610-BD10-F641-B6B8-9FBDFB5A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CBCC-5ABA-3141-8056-B84472599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sz="2200" dirty="0"/>
              <a:t>It’s extremely important to understand where you stand financially</a:t>
            </a:r>
          </a:p>
          <a:p>
            <a:r>
              <a:rPr lang="en-US" sz="2200" dirty="0"/>
              <a:t>It will help you in the present and future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79D29D4-8FE6-0441-B985-350FB0FB9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5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5102"/>
    </mc:Choice>
    <mc:Fallback xmlns="">
      <p:transition spd="slow" advTm="25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12959</TotalTime>
  <Words>185</Words>
  <Application>Microsoft Macintosh PowerPoint</Application>
  <PresentationFormat>Widescreen</PresentationFormat>
  <Paragraphs>25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Evaluation of Personal finance</vt:lpstr>
      <vt:lpstr>Key Points</vt:lpstr>
      <vt:lpstr>Why is it so important?</vt:lpstr>
      <vt:lpstr>PowerPoint Presentation</vt:lpstr>
      <vt:lpstr>PowerPoint Presentation</vt:lpstr>
      <vt:lpstr>PowerPoint Presentation</vt:lpstr>
      <vt:lpstr>PowerPoint Presentation</vt:lpstr>
      <vt:lpstr>Other Ways to Evaluate your Finances</vt:lpstr>
      <vt:lpstr>Closing Remarks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Personal finance</dc:title>
  <dc:creator>Fontaine, Carlo</dc:creator>
  <cp:lastModifiedBy>Linda Reiselt</cp:lastModifiedBy>
  <cp:revision>6</cp:revision>
  <dcterms:created xsi:type="dcterms:W3CDTF">2022-04-20T18:23:13Z</dcterms:created>
  <dcterms:modified xsi:type="dcterms:W3CDTF">2022-07-12T17:47:38Z</dcterms:modified>
</cp:coreProperties>
</file>